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tableStyles" Target="tableStyles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6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2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3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2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pPr algn="l"/>
            <a:r>
              <a:rPr altLang="en-IN" b="1" sz="6333" lang="en-US">
                <a:solidFill>
                  <a:srgbClr val="993300"/>
                </a:solidFill>
              </a:rPr>
              <a:t>V</a:t>
            </a:r>
            <a:r>
              <a:rPr altLang="en-IN" b="1" sz="6333" lang="en-US">
                <a:solidFill>
                  <a:srgbClr val="993300"/>
                </a:solidFill>
              </a:rPr>
              <a:t>a</a:t>
            </a:r>
            <a:r>
              <a:rPr altLang="en-IN" b="1" sz="6333" lang="en-US">
                <a:solidFill>
                  <a:srgbClr val="993300"/>
                </a:solidFill>
              </a:rPr>
              <a:t>p</a:t>
            </a:r>
            <a:r>
              <a:rPr altLang="en-IN" b="1" sz="6333" lang="en-US">
                <a:solidFill>
                  <a:srgbClr val="993300"/>
                </a:solidFill>
              </a:rPr>
              <a:t>o</a:t>
            </a:r>
            <a:r>
              <a:rPr altLang="en-IN" b="1" sz="6333" lang="en-US">
                <a:solidFill>
                  <a:srgbClr val="993300"/>
                </a:solidFill>
              </a:rPr>
              <a:t>u</a:t>
            </a:r>
            <a:r>
              <a:rPr altLang="en-IN" b="1" sz="6333" lang="en-US">
                <a:solidFill>
                  <a:srgbClr val="993300"/>
                </a:solidFill>
              </a:rPr>
              <a:t>r</a:t>
            </a:r>
            <a:r>
              <a:rPr altLang="en-IN" b="1" sz="6333" lang="en-US">
                <a:solidFill>
                  <a:srgbClr val="993300"/>
                </a:solidFill>
              </a:rPr>
              <a:t> </a:t>
            </a:r>
            <a:r>
              <a:rPr altLang="en-IN" b="1" sz="6333" lang="en-US">
                <a:solidFill>
                  <a:srgbClr val="993300"/>
                </a:solidFill>
              </a:rPr>
              <a:t>C</a:t>
            </a:r>
            <a:r>
              <a:rPr altLang="en-IN" b="1" sz="6333" lang="en-US">
                <a:solidFill>
                  <a:srgbClr val="993300"/>
                </a:solidFill>
              </a:rPr>
              <a:t>o</a:t>
            </a:r>
            <a:r>
              <a:rPr altLang="en-IN" b="1" sz="6333" lang="en-US">
                <a:solidFill>
                  <a:srgbClr val="993300"/>
                </a:solidFill>
              </a:rPr>
              <a:t>m</a:t>
            </a:r>
            <a:r>
              <a:rPr altLang="en-IN" b="1" sz="6333" lang="en-US">
                <a:solidFill>
                  <a:srgbClr val="993300"/>
                </a:solidFill>
              </a:rPr>
              <a:t>p</a:t>
            </a:r>
            <a:r>
              <a:rPr altLang="en-IN" b="1" sz="6333" lang="en-US">
                <a:solidFill>
                  <a:srgbClr val="993300"/>
                </a:solidFill>
              </a:rPr>
              <a:t>r</a:t>
            </a:r>
            <a:r>
              <a:rPr altLang="en-IN" b="1" sz="6333" lang="en-US">
                <a:solidFill>
                  <a:srgbClr val="993300"/>
                </a:solidFill>
              </a:rPr>
              <a:t>e</a:t>
            </a:r>
            <a:r>
              <a:rPr altLang="en-IN" b="1" sz="6333" lang="en-US">
                <a:solidFill>
                  <a:srgbClr val="993300"/>
                </a:solidFill>
              </a:rPr>
              <a:t>s</a:t>
            </a:r>
            <a:r>
              <a:rPr altLang="en-IN" b="1" sz="6333" lang="en-US">
                <a:solidFill>
                  <a:srgbClr val="993300"/>
                </a:solidFill>
              </a:rPr>
              <a:t>s</a:t>
            </a:r>
            <a:r>
              <a:rPr altLang="en-IN" b="1" sz="6333" lang="en-US">
                <a:solidFill>
                  <a:srgbClr val="993300"/>
                </a:solidFill>
              </a:rPr>
              <a:t>ion</a:t>
            </a:r>
            <a:r>
              <a:rPr altLang="en-IN" b="1" sz="6333" lang="en-US">
                <a:solidFill>
                  <a:srgbClr val="993300"/>
                </a:solidFill>
              </a:rPr>
              <a:t> </a:t>
            </a:r>
            <a:r>
              <a:rPr altLang="en-IN" b="1" sz="6333" lang="en-US">
                <a:solidFill>
                  <a:srgbClr val="993300"/>
                </a:solidFill>
              </a:rPr>
              <a:t>R</a:t>
            </a:r>
            <a:r>
              <a:rPr altLang="en-IN" b="1" sz="6333" lang="en-US">
                <a:solidFill>
                  <a:srgbClr val="993300"/>
                </a:solidFill>
              </a:rPr>
              <a:t>e</a:t>
            </a:r>
            <a:r>
              <a:rPr altLang="en-IN" b="1" sz="6333" lang="en-US">
                <a:solidFill>
                  <a:srgbClr val="993300"/>
                </a:solidFill>
              </a:rPr>
              <a:t>f</a:t>
            </a:r>
            <a:r>
              <a:rPr altLang="en-IN" b="1" sz="6333" lang="en-US">
                <a:solidFill>
                  <a:srgbClr val="993300"/>
                </a:solidFill>
              </a:rPr>
              <a:t>r</a:t>
            </a:r>
            <a:r>
              <a:rPr altLang="en-IN" b="1" sz="6333" lang="en-US">
                <a:solidFill>
                  <a:srgbClr val="993300"/>
                </a:solidFill>
              </a:rPr>
              <a:t>i</a:t>
            </a:r>
            <a:r>
              <a:rPr altLang="en-IN" b="1" sz="6333" lang="en-US">
                <a:solidFill>
                  <a:srgbClr val="993300"/>
                </a:solidFill>
              </a:rPr>
              <a:t>g</a:t>
            </a:r>
            <a:r>
              <a:rPr altLang="en-IN" b="1" sz="6333" lang="en-US">
                <a:solidFill>
                  <a:srgbClr val="993300"/>
                </a:solidFill>
              </a:rPr>
              <a:t>e</a:t>
            </a:r>
            <a:r>
              <a:rPr altLang="en-IN" b="1" sz="6333" lang="en-US">
                <a:solidFill>
                  <a:srgbClr val="993300"/>
                </a:solidFill>
              </a:rPr>
              <a:t>r</a:t>
            </a:r>
            <a:r>
              <a:rPr altLang="en-IN" b="1" sz="6333" lang="en-US">
                <a:solidFill>
                  <a:srgbClr val="993300"/>
                </a:solidFill>
              </a:rPr>
              <a:t>a</a:t>
            </a:r>
            <a:r>
              <a:rPr altLang="en-IN" b="1" sz="6333" lang="en-US">
                <a:solidFill>
                  <a:srgbClr val="993300"/>
                </a:solidFill>
              </a:rPr>
              <a:t>t</a:t>
            </a:r>
            <a:r>
              <a:rPr altLang="en-IN" b="1" sz="6333" lang="en-US">
                <a:solidFill>
                  <a:srgbClr val="993300"/>
                </a:solidFill>
              </a:rPr>
              <a:t>i</a:t>
            </a:r>
            <a:r>
              <a:rPr altLang="en-IN" b="1" sz="6333" lang="en-US">
                <a:solidFill>
                  <a:srgbClr val="993300"/>
                </a:solidFill>
              </a:rPr>
              <a:t>o</a:t>
            </a:r>
            <a:r>
              <a:rPr altLang="en-IN" b="1" sz="6333" lang="en-US">
                <a:solidFill>
                  <a:srgbClr val="993300"/>
                </a:solidFill>
              </a:rPr>
              <a:t>n</a:t>
            </a:r>
            <a:r>
              <a:rPr altLang="en-IN" b="1" sz="6333" lang="en-US">
                <a:solidFill>
                  <a:srgbClr val="993300"/>
                </a:solidFill>
              </a:rPr>
              <a:t> </a:t>
            </a:r>
            <a:r>
              <a:rPr altLang="en-IN" b="1" sz="6333" lang="en-US">
                <a:solidFill>
                  <a:srgbClr val="993300"/>
                </a:solidFill>
              </a:rPr>
              <a:t>S</a:t>
            </a:r>
            <a:r>
              <a:rPr altLang="en-IN" b="1" sz="6333" lang="en-US">
                <a:solidFill>
                  <a:srgbClr val="993300"/>
                </a:solidFill>
              </a:rPr>
              <a:t>y</a:t>
            </a:r>
            <a:r>
              <a:rPr altLang="en-IN" b="1" sz="6333" lang="en-US">
                <a:solidFill>
                  <a:srgbClr val="993300"/>
                </a:solidFill>
              </a:rPr>
              <a:t>s</a:t>
            </a:r>
            <a:r>
              <a:rPr altLang="en-IN" b="1" sz="6333" lang="en-US">
                <a:solidFill>
                  <a:srgbClr val="993300"/>
                </a:solidFill>
              </a:rPr>
              <a:t>t</a:t>
            </a:r>
            <a:r>
              <a:rPr altLang="en-IN" b="1" sz="6333" lang="en-US">
                <a:solidFill>
                  <a:srgbClr val="993300"/>
                </a:solidFill>
              </a:rPr>
              <a:t>e</a:t>
            </a:r>
            <a:r>
              <a:rPr altLang="en-IN" b="1" sz="6333" lang="en-US">
                <a:solidFill>
                  <a:srgbClr val="993300"/>
                </a:solidFill>
              </a:rPr>
              <a:t>m</a:t>
            </a:r>
            <a:endParaRPr altLang="zh-CN" b="1" sz="6333" lang="en-US">
              <a:solidFill>
                <a:srgbClr val="993300"/>
              </a:solidFill>
            </a:endParaRPr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zh-CN"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78162" y="-4805711"/>
            <a:ext cx="9144000" cy="11391215"/>
          </a:xfrm>
          <a:prstGeom prst="rect"/>
        </p:spPr>
      </p:pic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94444" y="0"/>
            <a:ext cx="8628671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1644" y="0"/>
            <a:ext cx="8533167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45221" y="0"/>
            <a:ext cx="7418579" cy="6897856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9312">
            <a:off x="1014" y="321469"/>
            <a:ext cx="9144000" cy="6146974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13966" y="0"/>
            <a:ext cx="7316068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338328" y="0"/>
            <a:ext cx="6467344" cy="7268821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altLang="en-IN" lang="en-US"/>
              <a:t>T</a:t>
            </a:r>
            <a:r>
              <a:rPr altLang="en-IN" lang="en-US"/>
              <a:t>h</a:t>
            </a:r>
            <a:r>
              <a:rPr altLang="en-IN" lang="en-US"/>
              <a:t>a</a:t>
            </a:r>
            <a:r>
              <a:rPr altLang="en-IN" lang="en-US"/>
              <a:t>n</a:t>
            </a:r>
            <a:r>
              <a:rPr altLang="en-IN" lang="en-US"/>
              <a:t>k</a:t>
            </a:r>
            <a:r>
              <a:rPr altLang="en-IN" lang="en-US"/>
              <a:t>y</a:t>
            </a:r>
            <a:r>
              <a:rPr altLang="en-IN" lang="en-US"/>
              <a:t>o</a:t>
            </a:r>
            <a:r>
              <a:rPr altLang="en-IN" lang="en-US"/>
              <a:t>u</a:t>
            </a:r>
            <a:endParaRPr lang="en-IN"/>
          </a:p>
        </p:txBody>
      </p:sp>
      <p:sp>
        <p:nvSpPr>
          <p:cNvPr id="1048648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altLang="en-IN" lang="en-US"/>
              <a:t>F</a:t>
            </a:r>
            <a:r>
              <a:rPr altLang="en-IN" lang="en-US"/>
              <a:t>o</a:t>
            </a:r>
            <a:r>
              <a:rPr altLang="en-IN" lang="en-US"/>
              <a:t>r</a:t>
            </a:r>
            <a:r>
              <a:rPr altLang="en-IN" lang="en-US"/>
              <a:t> </a:t>
            </a:r>
            <a:r>
              <a:rPr altLang="en-IN" lang="en-US"/>
              <a:t>more </a:t>
            </a:r>
            <a:r>
              <a:rPr altLang="en-IN" lang="en-US"/>
              <a:t>detail</a:t>
            </a:r>
            <a:r>
              <a:rPr altLang="en-IN" lang="en-US"/>
              <a:t> </a:t>
            </a:r>
            <a:r>
              <a:rPr altLang="en-IN" lang="en-US"/>
              <a:t>p</a:t>
            </a:r>
            <a:r>
              <a:rPr altLang="en-IN" lang="en-US"/>
              <a:t>l</a:t>
            </a:r>
            <a:r>
              <a:rPr altLang="en-IN" lang="en-US"/>
              <a:t>e</a:t>
            </a:r>
            <a:r>
              <a:rPr altLang="en-IN" lang="en-US"/>
              <a:t>a</a:t>
            </a:r>
            <a:r>
              <a:rPr altLang="en-IN" lang="en-US"/>
              <a:t>s</a:t>
            </a:r>
            <a:r>
              <a:rPr altLang="en-IN" lang="en-US"/>
              <a:t>e</a:t>
            </a:r>
            <a:r>
              <a:rPr altLang="en-IN" lang="en-US"/>
              <a:t> </a:t>
            </a:r>
            <a:r>
              <a:rPr altLang="en-IN" lang="en-US"/>
              <a:t>l</a:t>
            </a:r>
            <a:r>
              <a:rPr altLang="en-IN" lang="en-US"/>
              <a:t>o</a:t>
            </a:r>
            <a:r>
              <a:rPr altLang="en-IN" lang="en-US"/>
              <a:t>g</a:t>
            </a:r>
            <a:r>
              <a:rPr altLang="en-IN" lang="en-US"/>
              <a:t> </a:t>
            </a:r>
            <a:r>
              <a:rPr altLang="en-IN" lang="en-US"/>
              <a:t>o</a:t>
            </a:r>
            <a:r>
              <a:rPr altLang="en-IN" lang="en-US"/>
              <a:t>n</a:t>
            </a:r>
            <a:endParaRPr lang="en-IN"/>
          </a:p>
          <a:p>
            <a:r>
              <a:rPr altLang="en-IN" lang="en-US"/>
              <a:t>https://www.pcepurnia.org/2020/03/28/online-class-lecture-notes-ppt-video-lectures-branch-and-semester-wise-all-subject/</a:t>
            </a:r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98174" y="2244407"/>
            <a:ext cx="7331997" cy="3667511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620892"/>
            <a:ext cx="9144000" cy="5616215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1417161"/>
            <a:ext cx="9144000" cy="5065545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39162">
            <a:off x="34926" y="639612"/>
            <a:ext cx="7592827" cy="6175342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36403">
            <a:off x="4948" y="869503"/>
            <a:ext cx="9144000" cy="4706738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374228" y="0"/>
            <a:ext cx="6395544" cy="6955196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66633" y="0"/>
            <a:ext cx="7227783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21462670">
            <a:off x="-398745" y="1191575"/>
            <a:ext cx="10951760" cy="5828201"/>
          </a:xfrm>
          <a:prstGeom prst="rect"/>
        </p:spPr>
      </p:pic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4046">
            <a:off x="32412" y="1705040"/>
            <a:ext cx="9144000" cy="572585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Micromax HS2</dc:creator>
  <dcterms:created xsi:type="dcterms:W3CDTF">2015-05-11T11:30:45Z</dcterms:created>
  <dcterms:modified xsi:type="dcterms:W3CDTF">2020-04-07T09:11:14Z</dcterms:modified>
</cp:coreProperties>
</file>