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E44AB-811F-4FF3-932F-DFC537F8602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E80F9-8132-4ECD-A46F-440E2C18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0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80F9-8132-4ECD-A46F-440E2C185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7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9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5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1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5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0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2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C956-9187-4D7A-8D37-BA40AEBF3B6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3B30-CE48-42EC-98CD-0A9AAF8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57200"/>
            <a:ext cx="716280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953000" cy="6400800"/>
          </a:xfrm>
        </p:spPr>
      </p:pic>
    </p:spTree>
    <p:extLst>
      <p:ext uri="{BB962C8B-B14F-4D97-AF65-F5344CB8AC3E}">
        <p14:creationId xmlns:p14="http://schemas.microsoft.com/office/powerpoint/2010/main" val="22019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334000" cy="6858000"/>
          </a:xfrm>
        </p:spPr>
      </p:pic>
    </p:spTree>
    <p:extLst>
      <p:ext uri="{BB962C8B-B14F-4D97-AF65-F5344CB8AC3E}">
        <p14:creationId xmlns:p14="http://schemas.microsoft.com/office/powerpoint/2010/main" val="25088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48400" cy="6858000"/>
          </a:xfrm>
        </p:spPr>
      </p:pic>
    </p:spTree>
    <p:extLst>
      <p:ext uri="{BB962C8B-B14F-4D97-AF65-F5344CB8AC3E}">
        <p14:creationId xmlns:p14="http://schemas.microsoft.com/office/powerpoint/2010/main" val="1728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On-screen Show (4:3)</PresentationFormat>
  <Paragraphs>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JITENDRA KUMAR</dc:creator>
  <cp:lastModifiedBy>JITENDRA KUMAR</cp:lastModifiedBy>
  <cp:revision>2</cp:revision>
  <dcterms:created xsi:type="dcterms:W3CDTF">2020-04-06T10:04:37Z</dcterms:created>
  <dcterms:modified xsi:type="dcterms:W3CDTF">2020-04-06T10:19:04Z</dcterms:modified>
</cp:coreProperties>
</file>