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2C1004"/>
    <a:srgbClr val="0099CC"/>
    <a:srgbClr val="99FFCC"/>
    <a:srgbClr val="2B2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2899E-7B54-4D11-9E8F-2ECA549B18F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769AC-B28D-4E03-8828-7B0F33C9F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769AC-B28D-4E03-8828-7B0F33C9F1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 /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10" Type="http://schemas.openxmlformats.org/officeDocument/2006/relationships/image" Target="../media/image10.png" /><Relationship Id="rId4" Type="http://schemas.openxmlformats.org/officeDocument/2006/relationships/image" Target="../media/image4.png" /><Relationship Id="rId9" Type="http://schemas.openxmlformats.org/officeDocument/2006/relationships/image" Target="../media/image9.png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5.png" /><Relationship Id="rId5" Type="http://schemas.openxmlformats.org/officeDocument/2006/relationships/image" Target="../media/image14.png" /><Relationship Id="rId4" Type="http://schemas.openxmlformats.org/officeDocument/2006/relationships/image" Target="../media/image13.pn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FEEDBACK  AMPLIFIER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248400" cy="24384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Presented by</a:t>
            </a: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MD. IFTEKHAR ALAM</a:t>
            </a: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Asst. Prof.  </a:t>
            </a: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ECE</a:t>
            </a: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Purnea College of Engineering</a:t>
            </a:r>
          </a:p>
        </p:txBody>
      </p:sp>
      <p:pic>
        <p:nvPicPr>
          <p:cNvPr id="1026" name="Picture 2" descr="C:\Users\nitttr\Deskto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990600"/>
            <a:ext cx="1295400" cy="1292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514350" indent="-514350">
              <a:buNone/>
            </a:pPr>
            <a:r>
              <a:rPr lang="en-US" sz="32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Student will be able to </a:t>
            </a:r>
          </a:p>
          <a:p>
            <a:pPr marL="514350" indent="-514350">
              <a:buNone/>
            </a:pP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Define Feedback amplifier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Classify Basic amplifiers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Describe Feedback topology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>
                <a:latin typeface="Times New Roman" pitchFamily="18" charset="0"/>
                <a:cs typeface="Times New Roman" pitchFamily="18" charset="0"/>
              </a:rPr>
              <a:t>Session outcomes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>
                <a:latin typeface="Times New Roman" pitchFamily="18" charset="0"/>
                <a:cs typeface="Times New Roman" pitchFamily="18" charset="0"/>
              </a:rPr>
              <a:t>Classification of basic amplifier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1" y="990601"/>
            <a:ext cx="4267199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indent="-234950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Voltage  amplifier</a:t>
            </a:r>
          </a:p>
          <a:p>
            <a:pPr marL="234950" indent="-234950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34950" indent="-234950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Current amplifier</a:t>
            </a:r>
          </a:p>
          <a:p>
            <a:pPr marL="234950" indent="-234950">
              <a:buFont typeface="Wingdings" pitchFamily="2" charset="2"/>
              <a:buChar char="Ø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34950" indent="-234950">
              <a:buFont typeface="Wingdings" pitchFamily="2" charset="2"/>
              <a:buChar char="Ø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Transresiamplifier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34950" indent="-234950">
              <a:buFont typeface="Wingdings" pitchFamily="2" charset="2"/>
              <a:buChar char="Ø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34950" indent="-234950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Transconductance amplifier</a:t>
            </a:r>
          </a:p>
          <a:p>
            <a:pPr marL="234950" indent="-234950">
              <a:buFont typeface="Wingdings" pitchFamily="2" charset="2"/>
              <a:buChar char="Ø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234950" indent="-234950">
              <a:buFont typeface="Wingdings" pitchFamily="2" charset="2"/>
              <a:buChar char="Ø"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234950" indent="-234950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77000" y="1143000"/>
            <a:ext cx="1371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943600" y="12954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943600" y="19050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848600" y="1903412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848600" y="12954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6455" y="1447800"/>
            <a:ext cx="245745" cy="378069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29600" y="1447800"/>
            <a:ext cx="266700" cy="381001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1371600"/>
            <a:ext cx="685800" cy="484762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477000" y="2362200"/>
            <a:ext cx="1371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7848600" y="2589212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3600" y="30480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848600" y="30480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943600" y="2589212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477000" y="3581400"/>
            <a:ext cx="1371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77000" y="4953000"/>
            <a:ext cx="1371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943600" y="56388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943600" y="51816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48600" y="42672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943600" y="4265612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848600" y="3808412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943600" y="38100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848600" y="51816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848600" y="56388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2514600"/>
            <a:ext cx="762000" cy="643467"/>
          </a:xfrm>
          <a:prstGeom prst="rect">
            <a:avLst/>
          </a:prstGeom>
          <a:noFill/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1" y="3733800"/>
            <a:ext cx="914400" cy="671805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5257800"/>
            <a:ext cx="762000" cy="603250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2667000"/>
            <a:ext cx="171450" cy="381000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2667000"/>
            <a:ext cx="228600" cy="381000"/>
          </a:xfrm>
          <a:prstGeom prst="rect">
            <a:avLst/>
          </a:prstGeom>
          <a:noFill/>
        </p:spPr>
      </p:pic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3886200"/>
            <a:ext cx="266700" cy="381000"/>
          </a:xfrm>
          <a:prstGeom prst="rect">
            <a:avLst/>
          </a:prstGeom>
          <a:noFill/>
        </p:spPr>
      </p:pic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3886200"/>
            <a:ext cx="171451" cy="381001"/>
          </a:xfrm>
          <a:prstGeom prst="rect">
            <a:avLst/>
          </a:prstGeom>
          <a:noFill/>
        </p:spPr>
      </p:pic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5257800"/>
            <a:ext cx="228600" cy="381000"/>
          </a:xfrm>
          <a:prstGeom prst="rect">
            <a:avLst/>
          </a:prstGeom>
          <a:noFill/>
        </p:spPr>
      </p:pic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287108"/>
            <a:ext cx="228600" cy="351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Feedback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Feedback is a process in which some part of output(current or voltage) is returned back to input.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Feedback amplifier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amplifier which operates on the principle of feedback is known as Feedback amplifier.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Negative Feedback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Positive Feedback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itttr\Desktop\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676400"/>
            <a:ext cx="6096000" cy="22097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>
                <a:latin typeface="Times New Roman" pitchFamily="18" charset="0"/>
                <a:cs typeface="Times New Roman" pitchFamily="18" charset="0"/>
              </a:rPr>
              <a:t>Amplifier with Feedback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2438400"/>
            <a:ext cx="533400" cy="472786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5560" y="3657600"/>
            <a:ext cx="777240" cy="277586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02480" y="3886200"/>
            <a:ext cx="121920" cy="3048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4655917"/>
            <a:ext cx="1447800" cy="754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Voltage-series Feedback</a:t>
            </a: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Voltage-shunt Feedback</a:t>
            </a: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Current-series Feedback</a:t>
            </a: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Current-shunt Feedback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92162"/>
          </a:xfrm>
        </p:spPr>
        <p:txBody>
          <a:bodyPr>
            <a:noAutofit/>
          </a:bodyPr>
          <a:lstStyle/>
          <a:p>
            <a:r>
              <a:rPr lang="en-US" sz="4400" u="sng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Different topology of Feedback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itttr\Desktop\10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848600" cy="544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Basic concept about Feedback amplifier</a:t>
            </a:r>
          </a:p>
          <a:p>
            <a:pPr marL="514350" indent="-51435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Voltage,Current,Transresistance and Transconductance amplifier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Different Feedback topology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Today , we discussed about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2860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11500" b="1" dirty="0">
                <a:latin typeface="Times New Roman" pitchFamily="18" charset="0"/>
                <a:cs typeface="Times New Roman" pitchFamily="18" charset="0"/>
              </a:rPr>
              <a:t>THANK YOU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</TotalTime>
  <Words>128</Words>
  <Application>Microsoft Office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FEEDBACK  AMPLIFIER   </vt:lpstr>
      <vt:lpstr>Session outcomes</vt:lpstr>
      <vt:lpstr>Classification of basic amplifier</vt:lpstr>
      <vt:lpstr>Definition</vt:lpstr>
      <vt:lpstr>Amplifier with Feedback</vt:lpstr>
      <vt:lpstr>Different topology of Feedback</vt:lpstr>
      <vt:lpstr>PowerPoint Presentation</vt:lpstr>
      <vt:lpstr>Today , we discussed about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AMPLIFIER</dc:title>
  <dc:creator>nitttr</dc:creator>
  <cp:lastModifiedBy>bablu06mit@gmail.com</cp:lastModifiedBy>
  <cp:revision>57</cp:revision>
  <dcterms:created xsi:type="dcterms:W3CDTF">2006-08-16T00:00:00Z</dcterms:created>
  <dcterms:modified xsi:type="dcterms:W3CDTF">2020-03-27T05:12:08Z</dcterms:modified>
</cp:coreProperties>
</file>